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1" r:id="rId4"/>
    <p:sldId id="262" r:id="rId5"/>
    <p:sldId id="263" r:id="rId6"/>
    <p:sldId id="265" r:id="rId7"/>
    <p:sldId id="266" r:id="rId8"/>
    <p:sldId id="259" r:id="rId9"/>
    <p:sldId id="260" r:id="rId10"/>
    <p:sldId id="258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661B0-F91A-46B4-9D39-64710866308E}" type="datetimeFigureOut">
              <a:rPr lang="ru-RU" smtClean="0"/>
              <a:pPr/>
              <a:t>02.12.2013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F0D49-39D1-490E-916F-06416198FC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661B0-F91A-46B4-9D39-64710866308E}" type="datetimeFigureOut">
              <a:rPr lang="ru-RU" smtClean="0"/>
              <a:pPr/>
              <a:t>02.12.2013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F0D49-39D1-490E-916F-06416198FC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661B0-F91A-46B4-9D39-64710866308E}" type="datetimeFigureOut">
              <a:rPr lang="ru-RU" smtClean="0"/>
              <a:pPr/>
              <a:t>02.12.2013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F0D49-39D1-490E-916F-06416198FC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661B0-F91A-46B4-9D39-64710866308E}" type="datetimeFigureOut">
              <a:rPr lang="ru-RU" smtClean="0"/>
              <a:pPr/>
              <a:t>02.12.2013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F0D49-39D1-490E-916F-06416198FC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661B0-F91A-46B4-9D39-64710866308E}" type="datetimeFigureOut">
              <a:rPr lang="ru-RU" smtClean="0"/>
              <a:pPr/>
              <a:t>02.12.2013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F0D49-39D1-490E-916F-06416198FC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661B0-F91A-46B4-9D39-64710866308E}" type="datetimeFigureOut">
              <a:rPr lang="ru-RU" smtClean="0"/>
              <a:pPr/>
              <a:t>02.12.2013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F0D49-39D1-490E-916F-06416198FC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661B0-F91A-46B4-9D39-64710866308E}" type="datetimeFigureOut">
              <a:rPr lang="ru-RU" smtClean="0"/>
              <a:pPr/>
              <a:t>02.12.2013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F0D49-39D1-490E-916F-06416198FC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661B0-F91A-46B4-9D39-64710866308E}" type="datetimeFigureOut">
              <a:rPr lang="ru-RU" smtClean="0"/>
              <a:pPr/>
              <a:t>02.12.2013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F0D49-39D1-490E-916F-06416198FC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661B0-F91A-46B4-9D39-64710866308E}" type="datetimeFigureOut">
              <a:rPr lang="ru-RU" smtClean="0"/>
              <a:pPr/>
              <a:t>02.12.2013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F0D49-39D1-490E-916F-06416198FC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661B0-F91A-46B4-9D39-64710866308E}" type="datetimeFigureOut">
              <a:rPr lang="ru-RU" smtClean="0"/>
              <a:pPr/>
              <a:t>02.12.2013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F0D49-39D1-490E-916F-06416198FC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661B0-F91A-46B4-9D39-64710866308E}" type="datetimeFigureOut">
              <a:rPr lang="ru-RU" smtClean="0"/>
              <a:pPr/>
              <a:t>02.12.2013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F0D49-39D1-490E-916F-06416198FC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3661B0-F91A-46B4-9D39-64710866308E}" type="datetimeFigureOut">
              <a:rPr lang="ru-RU" smtClean="0"/>
              <a:pPr/>
              <a:t>02.12.2013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0F0D49-39D1-490E-916F-06416198FC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ФЛЕШКА\9мая\9may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076519" cy="690378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052736"/>
            <a:ext cx="8229600" cy="208279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Информация   о   работе   СП</a:t>
            </a:r>
            <a:br>
              <a:rPr lang="ru-RU" b="1" dirty="0" smtClean="0">
                <a:solidFill>
                  <a:srgbClr val="FFFF00"/>
                </a:solidFill>
              </a:rPr>
            </a:b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smtClean="0">
                <a:solidFill>
                  <a:srgbClr val="FFC000"/>
                </a:solidFill>
              </a:rPr>
              <a:t>«Детский сад» </a:t>
            </a:r>
            <a:r>
              <a:rPr lang="ru-RU" sz="3600" b="1" dirty="0" err="1" smtClean="0">
                <a:solidFill>
                  <a:srgbClr val="FFC000"/>
                </a:solidFill>
              </a:rPr>
              <a:t>д.Кушкопала</a:t>
            </a:r>
            <a:r>
              <a:rPr lang="ru-RU" sz="3600" b="1" dirty="0" smtClean="0">
                <a:solidFill>
                  <a:srgbClr val="FFC000"/>
                </a:solidFill>
              </a:rPr>
              <a:t/>
            </a:r>
            <a:br>
              <a:rPr lang="ru-RU" sz="3600" b="1" dirty="0" smtClean="0">
                <a:solidFill>
                  <a:srgbClr val="FFC000"/>
                </a:solidFill>
              </a:rPr>
            </a:br>
            <a:r>
              <a:rPr lang="ru-RU" sz="3600" b="1" dirty="0" smtClean="0">
                <a:solidFill>
                  <a:srgbClr val="FFC000"/>
                </a:solidFill>
              </a:rPr>
              <a:t>МБОУ «</a:t>
            </a:r>
            <a:r>
              <a:rPr lang="ru-RU" sz="3600" b="1" dirty="0" err="1" smtClean="0">
                <a:solidFill>
                  <a:srgbClr val="FFC000"/>
                </a:solidFill>
              </a:rPr>
              <a:t>Кушкопальская</a:t>
            </a:r>
            <a:r>
              <a:rPr lang="ru-RU" sz="3600" b="1" dirty="0" smtClean="0">
                <a:solidFill>
                  <a:srgbClr val="FFC000"/>
                </a:solidFill>
              </a:rPr>
              <a:t> СОШ №4»</a:t>
            </a:r>
            <a:br>
              <a:rPr lang="ru-RU" sz="3600" b="1" dirty="0" smtClean="0">
                <a:solidFill>
                  <a:srgbClr val="FFC000"/>
                </a:solidFill>
              </a:rPr>
            </a:br>
            <a:r>
              <a:rPr lang="ru-RU" sz="3600" b="1" dirty="0" smtClean="0">
                <a:solidFill>
                  <a:srgbClr val="FFFF00"/>
                </a:solidFill>
              </a:rPr>
              <a:t>по патриотическому воспитанию</a:t>
            </a:r>
            <a:br>
              <a:rPr lang="ru-RU" sz="3600" b="1" dirty="0" smtClean="0">
                <a:solidFill>
                  <a:srgbClr val="FFFF00"/>
                </a:solidFill>
              </a:rPr>
            </a:br>
            <a:endParaRPr lang="ru-RU" sz="36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ФЛЕШКА\9мая\9may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Экскурсия к памятнику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92D050"/>
                </a:solidFill>
              </a:rPr>
              <a:t> </a:t>
            </a:r>
            <a:r>
              <a:rPr lang="ru-RU" sz="2200" b="1" dirty="0" smtClean="0">
                <a:solidFill>
                  <a:srgbClr val="92D050"/>
                </a:solidFill>
              </a:rPr>
              <a:t>(возложение цветов, сделанных руками детей, )</a:t>
            </a:r>
            <a:endParaRPr lang="ru-RU" sz="2200" b="1" dirty="0">
              <a:solidFill>
                <a:srgbClr val="92D050"/>
              </a:solidFill>
            </a:endParaRPr>
          </a:p>
        </p:txBody>
      </p:sp>
      <p:pic>
        <p:nvPicPr>
          <p:cNvPr id="2050" name="Picture 2" descr="C:\Documents and Settings\Admin\Рабочий стол\Патриотическая\DSCN170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571612"/>
            <a:ext cx="4643470" cy="3571900"/>
          </a:xfrm>
          <a:prstGeom prst="rect">
            <a:avLst/>
          </a:prstGeom>
          <a:noFill/>
        </p:spPr>
      </p:pic>
      <p:pic>
        <p:nvPicPr>
          <p:cNvPr id="5" name="Picture 3" descr="C:\Documents and Settings\Admin\Рабочий стол\Патриотическая\DSCN17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3214686"/>
            <a:ext cx="4429156" cy="33218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F:\ФЛЕШКА\9мая\9may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0" y="-216024"/>
            <a:ext cx="9144000" cy="707402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1520" y="1196752"/>
            <a:ext cx="79576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Отчёт по воспитательной работе за апрель –май 2013года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F:\ФЛЕШКА\9мая\9may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F:\ФЛЕШКА\9мая\med_gallery_17_25_56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714356"/>
            <a:ext cx="3786182" cy="2963383"/>
          </a:xfrm>
          <a:prstGeom prst="rect">
            <a:avLst/>
          </a:prstGeom>
          <a:noFill/>
        </p:spPr>
      </p:pic>
      <p:pic>
        <p:nvPicPr>
          <p:cNvPr id="5" name="Picture 2" descr="F:\ФЛЕШКА\9мая\091360f81c523a88d098e6f060b1e13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857232"/>
            <a:ext cx="3714776" cy="2788940"/>
          </a:xfrm>
          <a:prstGeom prst="rect">
            <a:avLst/>
          </a:prstGeom>
          <a:noFill/>
        </p:spPr>
      </p:pic>
      <p:pic>
        <p:nvPicPr>
          <p:cNvPr id="6" name="Picture 2" descr="F:\ФЛЕШКА\9мая\1182499635_22_july_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3857628"/>
            <a:ext cx="3714776" cy="2834960"/>
          </a:xfrm>
          <a:prstGeom prst="rect">
            <a:avLst/>
          </a:prstGeom>
          <a:noFill/>
        </p:spPr>
      </p:pic>
      <p:pic>
        <p:nvPicPr>
          <p:cNvPr id="7" name="Picture 2" descr="F:\ФЛЕШКА\9мая\c29e8dd4591b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6314" y="3929066"/>
            <a:ext cx="3799692" cy="2789243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57158" y="68025"/>
            <a:ext cx="8143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Arial Black" pitchFamily="34" charset="0"/>
              </a:rPr>
              <a:t>Несколько слайдов из презентации, к утреннику,                    			посвящённому Дню Победы</a:t>
            </a:r>
            <a:endParaRPr lang="ru-RU" b="1" dirty="0">
              <a:solidFill>
                <a:srgbClr val="FFFF00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:\ФЛЕШКА\9мая\9may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Выставка книг и иллюстраций,</a:t>
            </a:r>
            <a:br>
              <a:rPr lang="ru-RU" b="1" dirty="0" smtClean="0">
                <a:solidFill>
                  <a:srgbClr val="FFFF00"/>
                </a:solidFill>
              </a:rPr>
            </a:br>
            <a:r>
              <a:rPr lang="ru-RU" b="1" dirty="0" smtClean="0">
                <a:solidFill>
                  <a:srgbClr val="FFFF00"/>
                </a:solidFill>
              </a:rPr>
              <a:t>посвящённая военной тематике</a:t>
            </a: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2050" name="Picture 2" descr="F:\с телефона\20130521_16093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571612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:\ФЛЕШКА\9мая\9may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Ручной труд «Изготовление открытки к празднику Победы»</a:t>
            </a: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3074" name="Picture 2" descr="F:\с телефона\20130521_16120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857364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ФЛЕШКА\9мая\9may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127000" y="95250"/>
            <a:ext cx="8890000" cy="6667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Чтение художественной литературы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sz="2200" b="1" dirty="0" smtClean="0">
                <a:solidFill>
                  <a:schemeClr val="bg1"/>
                </a:solidFill>
              </a:rPr>
              <a:t>Л.Кассиль «Главное войско»</a:t>
            </a:r>
            <a:br>
              <a:rPr lang="ru-RU" sz="2200" b="1" dirty="0" smtClean="0">
                <a:solidFill>
                  <a:schemeClr val="bg1"/>
                </a:solidFill>
              </a:rPr>
            </a:br>
            <a:r>
              <a:rPr lang="ru-RU" sz="2200" b="1" dirty="0" smtClean="0">
                <a:solidFill>
                  <a:schemeClr val="bg1"/>
                </a:solidFill>
              </a:rPr>
              <a:t>К.Паустовский «Похождение жука носорога»</a:t>
            </a:r>
            <a:endParaRPr lang="ru-RU" sz="22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F:\с телефона\20130521_16402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643050"/>
            <a:ext cx="6413488" cy="48101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2945733"/>
            <a:ext cx="8229600" cy="1834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F:\ФЛЕШКА\9мая\9may.jpg"/>
          <p:cNvPicPr>
            <a:picLocks noChangeAspect="1" noChangeArrowheads="1"/>
          </p:cNvPicPr>
          <p:nvPr/>
        </p:nvPicPr>
        <p:blipFill>
          <a:blip r:embed="rId3" cstate="print">
            <a:lum bright="40000"/>
          </a:blip>
          <a:srcRect/>
          <a:stretch>
            <a:fillRect/>
          </a:stretch>
        </p:blipFill>
        <p:spPr bwMode="auto">
          <a:xfrm>
            <a:off x="0" y="-142900"/>
            <a:ext cx="9144000" cy="7000900"/>
          </a:xfrm>
          <a:prstGeom prst="rect">
            <a:avLst/>
          </a:prstGeom>
          <a:noFill/>
        </p:spPr>
      </p:pic>
      <p:pic>
        <p:nvPicPr>
          <p:cNvPr id="1027" name="Picture 3" descr="D:\Мама\фото про садик\20130522_0938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059668"/>
            <a:ext cx="4424040" cy="357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Мама\фото про садик\20130522_09381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07975"/>
            <a:ext cx="4712072" cy="3534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05780" y="285107"/>
            <a:ext cx="853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НОД (область </a:t>
            </a:r>
            <a:r>
              <a:rPr lang="ru-RU" sz="2400" b="1" dirty="0" smtClean="0">
                <a:solidFill>
                  <a:schemeClr val="bg1"/>
                </a:solidFill>
              </a:rPr>
              <a:t>«Музыка» -знакомство с военными песнями: 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«Священная война» , «Катюша», «День Победы» - слушание )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078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F:\ФЛЕШКА\9мая\9may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0" y="-99392"/>
            <a:ext cx="9143999" cy="6957392"/>
          </a:xfrm>
          <a:prstGeom prst="rect">
            <a:avLst/>
          </a:prstGeom>
          <a:noFill/>
        </p:spPr>
      </p:pic>
      <p:pic>
        <p:nvPicPr>
          <p:cNvPr id="1026" name="Picture 2" descr="D:\Мама\фото про садик\20130522_1626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7808416" cy="5136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3528" y="188640"/>
            <a:ext cx="88469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Для родителей в раздевалке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папка – передвижка «Патриотическое воспитание – это важно!» </a:t>
            </a:r>
          </a:p>
          <a:p>
            <a:r>
              <a:rPr lang="ru-RU" b="1" dirty="0">
                <a:solidFill>
                  <a:schemeClr val="bg1"/>
                </a:solidFill>
              </a:rPr>
              <a:t>	</a:t>
            </a:r>
            <a:r>
              <a:rPr lang="ru-RU" b="1" dirty="0" smtClean="0">
                <a:solidFill>
                  <a:schemeClr val="bg1"/>
                </a:solidFill>
              </a:rPr>
              <a:t>			и стендовая информация в музыкальном уголке.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28603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ФЛЕШКА\9мая\9may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0" y="-142900"/>
            <a:ext cx="9144000" cy="70009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НОД </a:t>
            </a:r>
            <a:r>
              <a:rPr lang="ru-RU" sz="2200" b="1" dirty="0" smtClean="0">
                <a:solidFill>
                  <a:schemeClr val="bg1"/>
                </a:solidFill>
              </a:rPr>
              <a:t>(область «Художественное творчество» - аппликация</a:t>
            </a:r>
            <a:br>
              <a:rPr lang="ru-RU" sz="2200" b="1" dirty="0" smtClean="0">
                <a:solidFill>
                  <a:schemeClr val="bg1"/>
                </a:solidFill>
              </a:rPr>
            </a:br>
            <a:r>
              <a:rPr lang="ru-RU" sz="2200" b="1" dirty="0" smtClean="0">
                <a:solidFill>
                  <a:schemeClr val="bg1"/>
                </a:solidFill>
              </a:rPr>
              <a:t/>
            </a:r>
            <a:br>
              <a:rPr lang="ru-RU" sz="2200" b="1" dirty="0" smtClean="0">
                <a:solidFill>
                  <a:schemeClr val="bg1"/>
                </a:solidFill>
              </a:rPr>
            </a:br>
            <a:r>
              <a:rPr lang="ru-RU" sz="2200" b="1" dirty="0" smtClean="0">
                <a:solidFill>
                  <a:schemeClr val="bg1"/>
                </a:solidFill>
              </a:rPr>
              <a:t>по изготовлению цветов для возложения к Памятнику погибшим воинам)</a:t>
            </a:r>
            <a:endParaRPr lang="ru-RU" sz="22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Documents and Settings\Admin\Рабочий стол\Патриотическая\DSCN148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643050"/>
            <a:ext cx="7858180" cy="49292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ФЛЕШКА\9мая\9may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C000"/>
                </a:solidFill>
              </a:rPr>
              <a:t>Утренник к Дню Победы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>
                <a:solidFill>
                  <a:srgbClr val="FFFF00"/>
                </a:solidFill>
              </a:rPr>
              <a:t>с приглашением дедушек и бабушек</a:t>
            </a:r>
            <a:endParaRPr lang="ru-RU" sz="2800" b="1" dirty="0">
              <a:solidFill>
                <a:srgbClr val="FFFF00"/>
              </a:solidFill>
            </a:endParaRPr>
          </a:p>
        </p:txBody>
      </p:sp>
      <p:pic>
        <p:nvPicPr>
          <p:cNvPr id="3076" name="Picture 4" descr="C:\Documents and Settings\Admin\Рабочий стол\Патриотическая\DSCN170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19" y="1285860"/>
            <a:ext cx="3524275" cy="2643206"/>
          </a:xfrm>
          <a:prstGeom prst="rect">
            <a:avLst/>
          </a:prstGeom>
          <a:noFill/>
        </p:spPr>
      </p:pic>
      <p:pic>
        <p:nvPicPr>
          <p:cNvPr id="3077" name="Picture 5" descr="C:\Documents and Settings\Admin\Рабочий стол\Патриотическая\DSCN17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3571876"/>
            <a:ext cx="3618298" cy="2714644"/>
          </a:xfrm>
          <a:prstGeom prst="rect">
            <a:avLst/>
          </a:prstGeom>
          <a:noFill/>
        </p:spPr>
      </p:pic>
      <p:pic>
        <p:nvPicPr>
          <p:cNvPr id="3078" name="Picture 6" descr="C:\Documents and Settings\Admin\Рабочий стол\Патриотическая\DSCN169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4" y="3930144"/>
            <a:ext cx="3786214" cy="2840624"/>
          </a:xfrm>
          <a:prstGeom prst="rect">
            <a:avLst/>
          </a:prstGeom>
          <a:noFill/>
        </p:spPr>
      </p:pic>
      <p:pic>
        <p:nvPicPr>
          <p:cNvPr id="3079" name="Picture 7" descr="C:\Documents and Settings\Admin\Рабочий стол\Патриотическая\DSCN169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3504" y="1392836"/>
            <a:ext cx="3835405" cy="28775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96</Words>
  <Application>Microsoft Office PowerPoint</Application>
  <PresentationFormat>Экран (4:3)</PresentationFormat>
  <Paragraphs>14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Информация   о   работе   СП  «Детский сад» д.Кушкопала МБОУ «Кушкопальская СОШ №4» по патриотическому воспитанию </vt:lpstr>
      <vt:lpstr>Слайд 2</vt:lpstr>
      <vt:lpstr>Выставка книг и иллюстраций, посвящённая военной тематике</vt:lpstr>
      <vt:lpstr>Ручной труд «Изготовление открытки к празднику Победы»</vt:lpstr>
      <vt:lpstr>Чтение художественной литературы Л.Кассиль «Главное войско» К.Паустовский «Похождение жука носорога»</vt:lpstr>
      <vt:lpstr>Слайд 6</vt:lpstr>
      <vt:lpstr>Слайд 7</vt:lpstr>
      <vt:lpstr>НОД (область «Художественное творчество» - аппликация  по изготовлению цветов для возложения к Памятнику погибшим воинам)</vt:lpstr>
      <vt:lpstr>Утренник к Дню Победы  с приглашением дедушек и бабушек</vt:lpstr>
      <vt:lpstr>Экскурсия к памятнику   (возложение цветов, сделанных руками детей, )</vt:lpstr>
      <vt:lpstr>Слайд 11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17</cp:revision>
  <dcterms:created xsi:type="dcterms:W3CDTF">2013-05-21T11:12:37Z</dcterms:created>
  <dcterms:modified xsi:type="dcterms:W3CDTF">2013-12-02T13:58:38Z</dcterms:modified>
</cp:coreProperties>
</file>