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9" r:id="rId14"/>
    <p:sldId id="27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764705"/>
            <a:ext cx="7270576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День Матери в детском саду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8960"/>
            <a:ext cx="6400800" cy="295232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5100" dirty="0" smtClean="0">
                <a:solidFill>
                  <a:schemeClr val="accent5">
                    <a:lumMod val="75000"/>
                  </a:schemeClr>
                </a:solidFill>
              </a:rPr>
              <a:t>Семейный конкурс песни </a:t>
            </a:r>
          </a:p>
          <a:p>
            <a:pPr algn="ctr"/>
            <a:r>
              <a:rPr lang="ru-RU" sz="10300" dirty="0" smtClean="0">
                <a:solidFill>
                  <a:schemeClr val="accent5">
                    <a:lumMod val="75000"/>
                  </a:schemeClr>
                </a:solidFill>
                <a:latin typeface="Monotype Corsiva" pitchFamily="66" charset="0"/>
              </a:rPr>
              <a:t>«Наш выход» </a:t>
            </a:r>
          </a:p>
          <a:p>
            <a:pPr algn="ctr"/>
            <a:r>
              <a:rPr lang="ru-RU" sz="3800" dirty="0" smtClean="0">
                <a:solidFill>
                  <a:schemeClr val="accent5">
                    <a:lumMod val="75000"/>
                  </a:schemeClr>
                </a:solidFill>
              </a:rPr>
              <a:t>в разновозрастной (3-7лет) группе</a:t>
            </a:r>
          </a:p>
          <a:p>
            <a:pPr algn="ctr"/>
            <a:endParaRPr lang="ru-RU" sz="3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3800" dirty="0" smtClean="0">
                <a:solidFill>
                  <a:schemeClr val="accent5">
                    <a:lumMod val="75000"/>
                  </a:schemeClr>
                </a:solidFill>
              </a:rPr>
              <a:t>Ноябрь 2013год</a:t>
            </a:r>
            <a:endParaRPr lang="ru-RU" sz="3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Семейное трио  -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Лобановы Ира и Андрей, Григорьев </a:t>
            </a:r>
            <a:r>
              <a:rPr lang="ru-RU" sz="2800" b="1" dirty="0" err="1" smtClean="0">
                <a:latin typeface="Monotype Corsiva" pitchFamily="66" charset="0"/>
              </a:rPr>
              <a:t>Ярик</a:t>
            </a:r>
            <a:r>
              <a:rPr lang="ru-RU" sz="2800" b="1" dirty="0" smtClean="0">
                <a:latin typeface="Monotype Corsiva" pitchFamily="66" charset="0"/>
              </a:rPr>
              <a:t> -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исполнили  мелодичную, напевную песню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 «Белые кораблики»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0242" name="Picture 2" descr="F:\фото день матери\DSCN19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44824"/>
            <a:ext cx="6696744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02048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Саша Кузнецова с мамой и старшим братом Никитой зажгли зал песней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«С днём рождения, сестрёнка»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1266" name="Picture 2" descr="F:\фото день матери\DSCN19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6480720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Алина </a:t>
            </a:r>
            <a:r>
              <a:rPr lang="ru-RU" sz="2800" b="1" dirty="0" err="1" smtClean="0">
                <a:latin typeface="Monotype Corsiva" pitchFamily="66" charset="0"/>
              </a:rPr>
              <a:t>Кокорина</a:t>
            </a:r>
            <a:r>
              <a:rPr lang="ru-RU" sz="2800" b="1" dirty="0" smtClean="0">
                <a:latin typeface="Monotype Corsiva" pitchFamily="66" charset="0"/>
              </a:rPr>
              <a:t> с мамой подняли всем настроение шуточной песенкой «Котёнок и паровоз»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2290" name="Picture 2" descr="F:\фото день матери\DSCN19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772816"/>
            <a:ext cx="6336704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У жюри кипит работа…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Picture 2" descr="F:\фото день матери\DSCN19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357298"/>
            <a:ext cx="6215106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А зал замер в ожидании</a:t>
            </a:r>
            <a:r>
              <a:rPr lang="ru-RU" dirty="0" smtClean="0">
                <a:latin typeface="Monotype Corsiva" pitchFamily="66" charset="0"/>
              </a:rPr>
              <a:t>…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sz="2200" dirty="0" smtClean="0">
                <a:latin typeface="Monotype Corsiva" pitchFamily="66" charset="0"/>
              </a:rPr>
              <a:t>(просмотр клипа «МАМА» - школа эстрадного вокала)</a:t>
            </a:r>
            <a:endParaRPr lang="ru-RU" sz="2200" dirty="0">
              <a:latin typeface="Monotype Corsiva" pitchFamily="66" charset="0"/>
            </a:endParaRPr>
          </a:p>
        </p:txBody>
      </p:sp>
      <p:pic>
        <p:nvPicPr>
          <p:cNvPr id="4" name="Picture 3" descr="F:\фото день матери\DSCN19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857364"/>
            <a:ext cx="728667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Первое место в конкурсе поделили семьи Жени </a:t>
            </a:r>
            <a:r>
              <a:rPr lang="ru-RU" sz="2800" b="1" dirty="0" err="1" smtClean="0">
                <a:latin typeface="Monotype Corsiva" pitchFamily="66" charset="0"/>
              </a:rPr>
              <a:t>Голубевой</a:t>
            </a:r>
            <a:r>
              <a:rPr lang="ru-RU" sz="2800" b="1" dirty="0" smtClean="0">
                <a:latin typeface="Monotype Corsiva" pitchFamily="66" charset="0"/>
              </a:rPr>
              <a:t> и Саши Кузнецовой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4338" name="Picture 2" descr="F:\фото день матери\DSCN19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3528392" cy="4464496"/>
          </a:xfrm>
          <a:prstGeom prst="rect">
            <a:avLst/>
          </a:prstGeom>
          <a:noFill/>
        </p:spPr>
      </p:pic>
      <p:pic>
        <p:nvPicPr>
          <p:cNvPr id="14339" name="Picture 3" descr="F:\фото день матери\DSCN19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00808"/>
            <a:ext cx="3744416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Второе место завоевали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семьи Лизы </a:t>
            </a:r>
            <a:r>
              <a:rPr lang="ru-RU" sz="2800" b="1" dirty="0" err="1" smtClean="0">
                <a:latin typeface="Monotype Corsiva" pitchFamily="66" charset="0"/>
              </a:rPr>
              <a:t>Чемакиной</a:t>
            </a:r>
            <a:r>
              <a:rPr lang="ru-RU" sz="2800" b="1" dirty="0" smtClean="0">
                <a:latin typeface="Monotype Corsiva" pitchFamily="66" charset="0"/>
              </a:rPr>
              <a:t> и Марины </a:t>
            </a:r>
            <a:r>
              <a:rPr lang="ru-RU" sz="2800" b="1" dirty="0" err="1" smtClean="0">
                <a:latin typeface="Monotype Corsiva" pitchFamily="66" charset="0"/>
              </a:rPr>
              <a:t>Калининой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5362" name="Picture 2" descr="F:\фото день матери\DSCN19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3672408" cy="4752528"/>
          </a:xfrm>
          <a:prstGeom prst="rect">
            <a:avLst/>
          </a:prstGeom>
          <a:noFill/>
        </p:spPr>
      </p:pic>
      <p:pic>
        <p:nvPicPr>
          <p:cNvPr id="15363" name="Picture 3" descr="F:\фото день матери\DSCN19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00808"/>
            <a:ext cx="3744416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Третье место в конкурсе заняла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семья Юры </a:t>
            </a:r>
            <a:r>
              <a:rPr lang="ru-RU" sz="2800" b="1" dirty="0" err="1" smtClean="0">
                <a:latin typeface="Monotype Corsiva" pitchFamily="66" charset="0"/>
              </a:rPr>
              <a:t>Галашева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6386" name="Picture 2" descr="F:\фото день матери\DSCN19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772816"/>
            <a:ext cx="6215106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В номинации «Звонкий голосок» 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были награждены Алина </a:t>
            </a:r>
            <a:r>
              <a:rPr lang="ru-RU" sz="3200" b="1" dirty="0" err="1" smtClean="0">
                <a:latin typeface="Monotype Corsiva" pitchFamily="66" charset="0"/>
              </a:rPr>
              <a:t>Кокорина</a:t>
            </a:r>
            <a:r>
              <a:rPr lang="ru-RU" sz="3200" b="1" dirty="0" smtClean="0">
                <a:latin typeface="Monotype Corsiva" pitchFamily="66" charset="0"/>
              </a:rPr>
              <a:t> и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 Лиза </a:t>
            </a:r>
            <a:r>
              <a:rPr lang="ru-RU" sz="3200" b="1" dirty="0" err="1" smtClean="0">
                <a:latin typeface="Monotype Corsiva" pitchFamily="66" charset="0"/>
              </a:rPr>
              <a:t>Подшивалова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7410" name="Picture 2" descr="F:\фото день матери\DSCN198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3600400" cy="4392488"/>
          </a:xfrm>
          <a:prstGeom prst="rect">
            <a:avLst/>
          </a:prstGeom>
          <a:noFill/>
        </p:spPr>
      </p:pic>
      <p:pic>
        <p:nvPicPr>
          <p:cNvPr id="17411" name="Picture 3" descr="F:\фото день матери\DSCN19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844824"/>
            <a:ext cx="3528392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В номинации </a:t>
            </a:r>
            <a:r>
              <a:rPr lang="ru-RU" sz="3200" b="1" dirty="0" smtClean="0">
                <a:latin typeface="Monotype Corsiva" pitchFamily="66" charset="0"/>
              </a:rPr>
              <a:t/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«Первые шаги в песенном творчестве» 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были отмечены Григорьев Ярослав, Лобанов Андрей, </a:t>
            </a:r>
            <a:r>
              <a:rPr lang="ru-RU" sz="2800" b="1" dirty="0" err="1" smtClean="0">
                <a:latin typeface="Monotype Corsiva" pitchFamily="66" charset="0"/>
              </a:rPr>
              <a:t>Подшивалов</a:t>
            </a:r>
            <a:r>
              <a:rPr lang="ru-RU" sz="2800" b="1" dirty="0" smtClean="0">
                <a:latin typeface="Monotype Corsiva" pitchFamily="66" charset="0"/>
              </a:rPr>
              <a:t> Рома…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8434" name="Picture 2" descr="F:\фото день матери\DSCN19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16832"/>
            <a:ext cx="3672408" cy="4464496"/>
          </a:xfrm>
          <a:prstGeom prst="rect">
            <a:avLst/>
          </a:prstGeom>
          <a:noFill/>
        </p:spPr>
      </p:pic>
      <p:pic>
        <p:nvPicPr>
          <p:cNvPr id="18435" name="Picture 3" descr="F:\фото день матери\DSCN19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916832"/>
            <a:ext cx="3384376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14202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Ведущая праздника  воспитатель разновозрастной  (3-7лет) группы </a:t>
            </a:r>
            <a:r>
              <a:rPr lang="ru-RU" sz="1600" dirty="0" smtClean="0"/>
              <a:t>- Стахеева </a:t>
            </a:r>
            <a:r>
              <a:rPr lang="ru-RU" sz="1600" dirty="0" smtClean="0"/>
              <a:t>Надежда Геннадьевна поздравляет всех мам с праздником, объявляет начало конкурса и представляет жюри.</a:t>
            </a:r>
            <a:br>
              <a:rPr lang="ru-RU" sz="1600" dirty="0" smtClean="0"/>
            </a:br>
            <a:r>
              <a:rPr lang="ru-RU" sz="1600" dirty="0" smtClean="0"/>
              <a:t>Состав жюри: </a:t>
            </a:r>
            <a:br>
              <a:rPr lang="ru-RU" sz="1600" dirty="0" smtClean="0"/>
            </a:br>
            <a:r>
              <a:rPr lang="ru-RU" sz="1600" dirty="0" smtClean="0"/>
              <a:t>Худякова Л.Г. – музыкальный руководитель детского сада,</a:t>
            </a:r>
            <a:br>
              <a:rPr lang="ru-RU" sz="1600" dirty="0" smtClean="0"/>
            </a:br>
            <a:r>
              <a:rPr lang="ru-RU" sz="1600" dirty="0" err="1" smtClean="0"/>
              <a:t>Таборская</a:t>
            </a:r>
            <a:r>
              <a:rPr lang="ru-RU" sz="1600" dirty="0" smtClean="0"/>
              <a:t> Н.А. – учитель начальных классов,</a:t>
            </a:r>
            <a:br>
              <a:rPr lang="ru-RU" sz="1600" dirty="0" smtClean="0"/>
            </a:br>
            <a:r>
              <a:rPr lang="ru-RU" sz="1600" dirty="0" err="1" smtClean="0"/>
              <a:t>Кокорина</a:t>
            </a:r>
            <a:r>
              <a:rPr lang="ru-RU" sz="1600" dirty="0" smtClean="0"/>
              <a:t> Е.Я. – художественный руководитель Дома Культуры</a:t>
            </a:r>
            <a:endParaRPr lang="ru-RU" sz="1600" dirty="0"/>
          </a:p>
        </p:txBody>
      </p:sp>
      <p:pic>
        <p:nvPicPr>
          <p:cNvPr id="1026" name="Picture 2" descr="F:\фото день матери\DSCN19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6408712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и самая младшая участница конкурса Юля </a:t>
            </a:r>
            <a:r>
              <a:rPr lang="ru-RU" sz="3200" b="1" dirty="0" err="1" smtClean="0">
                <a:latin typeface="Monotype Corsiva" pitchFamily="66" charset="0"/>
              </a:rPr>
              <a:t>Кокорина</a:t>
            </a:r>
            <a:r>
              <a:rPr lang="ru-RU" sz="3200" b="1" dirty="0" smtClean="0">
                <a:latin typeface="Monotype Corsiva" pitchFamily="66" charset="0"/>
              </a:rPr>
              <a:t>.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9458" name="Picture 2" descr="F:\фото день матери\DSCN19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72816"/>
            <a:ext cx="6048672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ФЛЕШКА\Конкурс песни\0_49c9a_d103912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7416824" cy="6120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Monotype Corsiva" pitchFamily="66" charset="0"/>
              </a:rPr>
              <a:t>Спасибо за внимание!</a:t>
            </a:r>
            <a:endParaRPr lang="ru-RU" sz="5400" b="1" dirty="0">
              <a:latin typeface="Monotype Corsiva" pitchFamily="66" charset="0"/>
            </a:endParaRPr>
          </a:p>
        </p:txBody>
      </p:sp>
      <p:pic>
        <p:nvPicPr>
          <p:cNvPr id="4" name="Picture 2" descr="F:\ФЛЕШКА\Конкурс песни\insekti_vrebaju_i_danju_i_nocu_9204722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720080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Дети дарят мамам песню «Мама, мамочка…»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3074" name="Picture 2" descr="F:\фото день матери\DSCN19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7272808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Лиза </a:t>
            </a:r>
            <a:r>
              <a:rPr lang="ru-RU" sz="2800" b="1" dirty="0" err="1" smtClean="0">
                <a:latin typeface="Monotype Corsiva" pitchFamily="66" charset="0"/>
              </a:rPr>
              <a:t>Чемакина</a:t>
            </a:r>
            <a:r>
              <a:rPr lang="ru-RU" sz="2800" b="1" dirty="0" smtClean="0">
                <a:latin typeface="Monotype Corsiva" pitchFamily="66" charset="0"/>
              </a:rPr>
              <a:t> с мамой открывают конкурс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песней «</a:t>
            </a:r>
            <a:r>
              <a:rPr lang="ru-RU" sz="2800" b="1" dirty="0" err="1" smtClean="0">
                <a:latin typeface="Monotype Corsiva" pitchFamily="66" charset="0"/>
              </a:rPr>
              <a:t>Чебурашка</a:t>
            </a:r>
            <a:r>
              <a:rPr lang="ru-RU" sz="2800" b="1" dirty="0" smtClean="0">
                <a:latin typeface="Monotype Corsiva" pitchFamily="66" charset="0"/>
              </a:rPr>
              <a:t>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4098" name="Picture 2" descr="F:\фото день матери\DSCN19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7488832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Женя </a:t>
            </a:r>
            <a:r>
              <a:rPr lang="ru-RU" sz="2800" b="1" dirty="0" err="1" smtClean="0">
                <a:latin typeface="Monotype Corsiva" pitchFamily="66" charset="0"/>
              </a:rPr>
              <a:t>Голубева</a:t>
            </a:r>
            <a:r>
              <a:rPr lang="ru-RU" sz="2800" b="1" dirty="0" smtClean="0">
                <a:latin typeface="Monotype Corsiva" pitchFamily="66" charset="0"/>
              </a:rPr>
              <a:t> с мамой тронули зал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песней «Мама и дочка»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122" name="Picture 2" descr="F:\фото день матери\DSCN19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00808"/>
            <a:ext cx="7056784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Лиза и Рома </a:t>
            </a:r>
            <a:r>
              <a:rPr lang="ru-RU" sz="2800" b="1" dirty="0" err="1" smtClean="0">
                <a:latin typeface="Monotype Corsiva" pitchFamily="66" charset="0"/>
              </a:rPr>
              <a:t>Подшиваловы</a:t>
            </a:r>
            <a:r>
              <a:rPr lang="ru-RU" sz="2800" b="1" dirty="0" smtClean="0">
                <a:latin typeface="Monotype Corsiva" pitchFamily="66" charset="0"/>
              </a:rPr>
              <a:t> исполняют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 песню «Мишка с куклой»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6146" name="Picture 2" descr="F:\фото день матери\DSCN19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72816"/>
            <a:ext cx="6912768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Юля </a:t>
            </a:r>
            <a:r>
              <a:rPr lang="ru-RU" sz="2800" b="1" dirty="0" err="1" smtClean="0">
                <a:latin typeface="Monotype Corsiva" pitchFamily="66" charset="0"/>
              </a:rPr>
              <a:t>Кокорина</a:t>
            </a:r>
            <a:r>
              <a:rPr lang="ru-RU" sz="2800" b="1" dirty="0" smtClean="0">
                <a:latin typeface="Monotype Corsiva" pitchFamily="66" charset="0"/>
              </a:rPr>
              <a:t> с бабушкой выбрали для выступления весёлую песню про Антошку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7170" name="Picture 2" descr="F:\фото день матери\DSCN19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6840760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«Бескозырка белая».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Эту песню на  конкурс представили Юра </a:t>
            </a:r>
            <a:r>
              <a:rPr lang="ru-RU" sz="2800" b="1" dirty="0" err="1" smtClean="0">
                <a:latin typeface="Monotype Corsiva" pitchFamily="66" charset="0"/>
              </a:rPr>
              <a:t>Галашев</a:t>
            </a:r>
            <a:r>
              <a:rPr lang="ru-RU" sz="2800" b="1" dirty="0" smtClean="0">
                <a:latin typeface="Monotype Corsiva" pitchFamily="66" charset="0"/>
              </a:rPr>
              <a:t> с папой.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8194" name="Picture 2" descr="F:\фото день матери\DSCN19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772816"/>
            <a:ext cx="6480720" cy="4752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</a:rPr>
              <a:t>Марина Калинина с мамой порадовали всех </a:t>
            </a:r>
            <a:br>
              <a:rPr lang="ru-RU" sz="2800" b="1" dirty="0" smtClean="0">
                <a:latin typeface="Monotype Corsiva" pitchFamily="66" charset="0"/>
              </a:rPr>
            </a:br>
            <a:r>
              <a:rPr lang="ru-RU" sz="2800" b="1" dirty="0" smtClean="0">
                <a:latin typeface="Monotype Corsiva" pitchFamily="66" charset="0"/>
              </a:rPr>
              <a:t>«Песенкой мамонтёнка»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9218" name="Picture 2" descr="F:\фото день матери\DSCN19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00808"/>
            <a:ext cx="6264696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100</TotalTime>
  <Words>170</Words>
  <Application>Microsoft Office PowerPoint</Application>
  <PresentationFormat>Экран (4:3)</PresentationFormat>
  <Paragraphs>26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День Матери в детском саду</vt:lpstr>
      <vt:lpstr>Ведущая праздника  воспитатель разновозрастной  (3-7лет) группы - Стахеева Надежда Геннадьевна поздравляет всех мам с праздником, объявляет начало конкурса и представляет жюри. Состав жюри:  Худякова Л.Г. – музыкальный руководитель детского сада, Таборская Н.А. – учитель начальных классов, Кокорина Е.Я. – художественный руководитель Дома Культуры</vt:lpstr>
      <vt:lpstr>Дети дарят мамам песню «Мама, мамочка…»</vt:lpstr>
      <vt:lpstr>Лиза Чемакина с мамой открывают конкурс  песней «Чебурашка»</vt:lpstr>
      <vt:lpstr>Женя Голубева с мамой тронули зал песней «Мама и дочка»</vt:lpstr>
      <vt:lpstr>Лиза и Рома Подшиваловы исполняют  песню «Мишка с куклой»</vt:lpstr>
      <vt:lpstr>Юля Кокорина с бабушкой выбрали для выступления весёлую песню про Антошку</vt:lpstr>
      <vt:lpstr>«Бескозырка белая».  Эту песню на  конкурс представили Юра Галашев с папой.</vt:lpstr>
      <vt:lpstr>Марина Калинина с мамой порадовали всех  «Песенкой мамонтёнка»</vt:lpstr>
      <vt:lpstr>Семейное трио  -  Лобановы Ира и Андрей, Григорьев Ярик - исполнили  мелодичную, напевную песню  «Белые кораблики»</vt:lpstr>
      <vt:lpstr>Саша Кузнецова с мамой и старшим братом Никитой зажгли зал песней  «С днём рождения, сестрёнка»</vt:lpstr>
      <vt:lpstr>Алина Кокорина с мамой подняли всем настроение шуточной песенкой «Котёнок и паровоз»</vt:lpstr>
      <vt:lpstr>У жюри кипит работа…</vt:lpstr>
      <vt:lpstr>А зал замер в ожидании… (просмотр клипа «МАМА» - школа эстрадного вокала)</vt:lpstr>
      <vt:lpstr>Первое место в конкурсе поделили семьи Жени Голубевой и Саши Кузнецовой</vt:lpstr>
      <vt:lpstr>Второе место завоевали  семьи Лизы Чемакиной и Марины Калининой</vt:lpstr>
      <vt:lpstr>Третье место в конкурсе заняла  семья Юры Галашева</vt:lpstr>
      <vt:lpstr>В номинации «Звонкий голосок»  были награждены Алина Кокорина и  Лиза Подшивалова</vt:lpstr>
      <vt:lpstr>В номинации  «Первые шаги в песенном творчестве»  были отмечены Григорьев Ярослав, Лобанов Андрей, Подшивалов Рома…</vt:lpstr>
      <vt:lpstr>и самая младшая участница конкурса Юля Кокорина.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 в детском саду</dc:title>
  <cp:lastModifiedBy>Admin</cp:lastModifiedBy>
  <cp:revision>14</cp:revision>
  <dcterms:modified xsi:type="dcterms:W3CDTF">2013-11-26T12:37:18Z</dcterms:modified>
</cp:coreProperties>
</file>